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media/image12.jpeg" ContentType="image/jpeg"/>
  <Override PartName="/ppt/media/image11.jpeg" ContentType="image/jpeg"/>
  <Override PartName="/ppt/media/image10.jpeg" ContentType="image/jpeg"/>
  <Override PartName="/ppt/media/image9.jpeg" ContentType="image/jpeg"/>
  <Override PartName="/ppt/media/image8.jpeg" ContentType="image/jpeg"/>
  <Override PartName="/ppt/media/image7.jpeg" ContentType="image/jpeg"/>
  <Override PartName="/ppt/media/image6.jpeg" ContentType="image/jpeg"/>
  <Override PartName="/ppt/media/image5.jpeg" ContentType="image/jpeg"/>
  <Override PartName="/ppt/media/image4.jpeg" ContentType="image/jpeg"/>
  <Override PartName="/ppt/media/image3.jpeg" ContentType="image/jpeg"/>
  <Override PartName="/ppt/media/image2.png" ContentType="image/png"/>
  <Override PartName="/ppt/media/image1.png" ContentType="image/png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
</Relationships>
</file>

<file path=ppt/media/image1.png>
</file>

<file path=ppt/media/image10.jpeg>
</file>

<file path=ppt/media/image11.jpeg>
</file>

<file path=ppt/media/image1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4040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8" name="" descr=""/>
          <p:cNvPicPr/>
          <p:nvPr/>
        </p:nvPicPr>
        <p:blipFill>
          <a:blip r:embed="rId1"/>
          <a:stretch/>
        </p:blipFill>
        <p:spPr>
          <a:xfrm>
            <a:off x="2808000" y="612000"/>
            <a:ext cx="4535640" cy="640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Shape 1"/>
          <p:cNvSpPr txBox="1"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64" name="" descr=""/>
          <p:cNvPicPr/>
          <p:nvPr/>
        </p:nvPicPr>
        <p:blipFill>
          <a:blip r:embed="rId1"/>
          <a:stretch/>
        </p:blipFill>
        <p:spPr>
          <a:xfrm>
            <a:off x="529200" y="948960"/>
            <a:ext cx="9154800" cy="581760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1669320" y="541800"/>
            <a:ext cx="7114320" cy="5361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 strike="noStrike">
                <a:latin typeface="Arial"/>
              </a:rPr>
              <a:t>N </a:t>
            </a:r>
            <a:endParaRPr/>
          </a:p>
        </p:txBody>
      </p:sp>
      <p:sp>
        <p:nvSpPr>
          <p:cNvPr id="43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1640520" y="1092960"/>
            <a:ext cx="6999120" cy="518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2988000" y="288000"/>
            <a:ext cx="3887640" cy="698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2700000" y="216000"/>
            <a:ext cx="4967640" cy="6972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1188000" y="301320"/>
            <a:ext cx="7919640" cy="6670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1079280" y="189720"/>
            <a:ext cx="8424360" cy="6073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2448000" y="301320"/>
            <a:ext cx="4823640" cy="6970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2" name="" descr=""/>
          <p:cNvPicPr/>
          <p:nvPr/>
        </p:nvPicPr>
        <p:blipFill>
          <a:blip r:embed="rId1"/>
          <a:stretch/>
        </p:blipFill>
        <p:spPr>
          <a:xfrm>
            <a:off x="1251360" y="343440"/>
            <a:ext cx="7640280" cy="6892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